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253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04725" y="246200"/>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ts val="1100"/>
              <a:buFont typeface="Arial"/>
              <a:buNone/>
            </a:pPr>
            <a:r>
              <a:rPr lang="en" sz="1600" b="1"/>
              <a:t>New York City TLC Project Preliminary Data Summary</a:t>
            </a:r>
            <a:endParaRPr sz="1900"/>
          </a:p>
        </p:txBody>
      </p:sp>
      <p:sp>
        <p:nvSpPr>
          <p:cNvPr id="155" name="Google Shape;155;p8"/>
          <p:cNvSpPr txBox="1">
            <a:spLocks noGrp="1"/>
          </p:cNvSpPr>
          <p:nvPr>
            <p:ph type="subTitle" idx="1"/>
          </p:nvPr>
        </p:nvSpPr>
        <p:spPr>
          <a:xfrm>
            <a:off x="1941150" y="677675"/>
            <a:ext cx="3890100" cy="397001"/>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b="1" dirty="0"/>
              <a:t>Executive summary report</a:t>
            </a:r>
            <a:endParaRPr b="1" dirty="0"/>
          </a:p>
        </p:txBody>
      </p:sp>
      <p:sp>
        <p:nvSpPr>
          <p:cNvPr id="156" name="Google Shape;156;p8"/>
          <p:cNvSpPr txBox="1"/>
          <p:nvPr/>
        </p:nvSpPr>
        <p:spPr>
          <a:xfrm>
            <a:off x="4051263" y="5448175"/>
            <a:ext cx="3000000" cy="33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r>
              <a:rPr lang="en" sz="1170" b="1" i="1">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19013"/>
            <a:ext cx="6908400" cy="1132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350"/>
              </a:spcAft>
              <a:buNone/>
            </a:pPr>
            <a:r>
              <a:rPr lang="en" sz="1100">
                <a:solidFill>
                  <a:schemeClr val="dk1"/>
                </a:solidFill>
                <a:latin typeface="Google Sans"/>
                <a:ea typeface="Google Sans"/>
                <a:cs typeface="Google Sans"/>
                <a:sym typeface="Google Sans"/>
              </a:rPr>
              <a:t>The NYC Taxi &amp; Limousine Commission has contracted with Automatidata to build a regression model that predicts taxi cab fares. In this part of the project, the Automatidata data team performed a preliminary inspection of the data supplied by the NYC Taxi and Limousine Commission in order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75"/>
            <a:ext cx="3639000" cy="1877700"/>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 </a:t>
            </a:r>
            <a:endParaRPr sz="1100">
              <a:solidFill>
                <a:schemeClr val="dk1"/>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Reference screenshots:</a:t>
            </a:r>
            <a:endParaRPr sz="1100">
              <a:solidFill>
                <a:schemeClr val="dk1"/>
              </a:solidFill>
              <a:latin typeface="Google Sans"/>
              <a:ea typeface="Google Sans"/>
              <a:cs typeface="Google Sans"/>
              <a:sym typeface="Google Sans"/>
            </a:endParaRPr>
          </a:p>
        </p:txBody>
      </p:sp>
      <p:sp>
        <p:nvSpPr>
          <p:cNvPr id="159" name="Google Shape;159;p8"/>
          <p:cNvSpPr txBox="1">
            <a:spLocks noGrp="1"/>
          </p:cNvSpPr>
          <p:nvPr>
            <p:ph type="body" idx="3"/>
          </p:nvPr>
        </p:nvSpPr>
        <p:spPr>
          <a:xfrm>
            <a:off x="438151" y="3762950"/>
            <a:ext cx="3407700" cy="2370000"/>
          </a:xfrm>
          <a:prstGeom prst="rect">
            <a:avLst/>
          </a:prstGeom>
        </p:spPr>
        <p:txBody>
          <a:bodyPr spcFirstLastPara="1" wrap="square" lIns="57150" tIns="91425" rIns="91425" bIns="91425" anchor="t" anchorCtr="0">
            <a:noAutofit/>
          </a:bodyPr>
          <a:lstStyle/>
          <a:p>
            <a:pPr marL="457200" lvl="0" indent="-298450" algn="l" rtl="0">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 which work together to depict a taxi cab ride).</a:t>
            </a:r>
            <a:endParaRPr sz="110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marL="457200" lvl="0" indent="-298450" algn="l" rtl="0">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a:spLocks noGrp="1"/>
          </p:cNvSpPr>
          <p:nvPr>
            <p:ph type="body" idx="4"/>
          </p:nvPr>
        </p:nvSpPr>
        <p:spPr>
          <a:xfrm>
            <a:off x="438150" y="7050750"/>
            <a:ext cx="3407700" cy="2255400"/>
          </a:xfrm>
          <a:prstGeom prst="rect">
            <a:avLst/>
          </a:prstGeom>
        </p:spPr>
        <p:txBody>
          <a:bodyPr spcFirstLastPara="1" wrap="square" lIns="57150" tIns="91425" rIns="91425" bIns="91425" anchor="t" anchorCtr="0">
            <a:normAutofit/>
          </a:bodyPr>
          <a:lstStyle/>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marL="0" lvl="0" indent="0" algn="l" rtl="0">
              <a:spcBef>
                <a:spcPts val="0"/>
              </a:spcBef>
              <a:spcAft>
                <a:spcPts val="1200"/>
              </a:spcAft>
              <a:buNone/>
            </a:pPr>
            <a:endParaRPr/>
          </a:p>
        </p:txBody>
      </p:sp>
      <p:sp>
        <p:nvSpPr>
          <p:cNvPr id="161" name="Google Shape;161;p8"/>
          <p:cNvSpPr txBox="1">
            <a:spLocks noGrp="1"/>
          </p:cNvSpPr>
          <p:nvPr>
            <p:ph type="subTitle" idx="6"/>
          </p:nvPr>
        </p:nvSpPr>
        <p:spPr>
          <a:xfrm>
            <a:off x="4051275" y="9304325"/>
            <a:ext cx="3219000" cy="620400"/>
          </a:xfrm>
          <a:prstGeom prst="rect">
            <a:avLst/>
          </a:prstGeom>
        </p:spPr>
        <p:txBody>
          <a:bodyPr spcFirstLastPara="1" wrap="square" lIns="91425" tIns="91425" rIns="91425" bIns="91425" anchor="t" anchorCtr="0">
            <a:noAutofit/>
          </a:bodyPr>
          <a:lstStyle/>
          <a:p>
            <a:pPr marL="0" lvl="0" indent="0" algn="ctr" rtl="0">
              <a:lnSpc>
                <a:spcPct val="85000"/>
              </a:lnSpc>
              <a:spcBef>
                <a:spcPts val="0"/>
              </a:spcBef>
              <a:spcAft>
                <a:spcPts val="0"/>
              </a:spcAft>
              <a:buClr>
                <a:schemeClr val="dk1"/>
              </a:buClr>
              <a:buSzPts val="770"/>
              <a:buFont typeface="Arial"/>
              <a:buNone/>
            </a:pPr>
            <a:r>
              <a:rPr lang="en" sz="1000">
                <a:solidFill>
                  <a:schemeClr val="dk1"/>
                </a:solidFill>
              </a:rPr>
              <a:t>[Alt-text] The total_amount variable indicates the necessity of further analyzing outlier variables.</a:t>
            </a:r>
            <a:endParaRPr/>
          </a:p>
        </p:txBody>
      </p:sp>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163" name="Google Shape;163;p8"/>
          <p:cNvPicPr preferRelativeResize="0"/>
          <p:nvPr/>
        </p:nvPicPr>
        <p:blipFill>
          <a:blip r:embed="rId4">
            <a:alphaModFix/>
          </a:blip>
          <a:stretch>
            <a:fillRect/>
          </a:stretch>
        </p:blipFill>
        <p:spPr>
          <a:xfrm>
            <a:off x="5504300" y="5695575"/>
            <a:ext cx="737276" cy="35932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276</Words>
  <Application>Microsoft Office PowerPoint</Application>
  <PresentationFormat>Custom</PresentationFormat>
  <Paragraphs>16</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Google Sans SemiBold</vt:lpstr>
      <vt:lpstr>Google Sans</vt:lpstr>
      <vt:lpstr>Roboto</vt:lpstr>
      <vt:lpstr>PT Sans Narrow</vt:lpstr>
      <vt:lpstr>Arial</vt:lpstr>
      <vt:lpstr>Calibri</vt:lpstr>
      <vt:lpstr>Work Sans</vt:lpstr>
      <vt:lpstr>Simple Light</vt:lpstr>
      <vt:lpstr>New York City TLC Project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City TLC Project Preliminary Data Summary</dc:title>
  <cp:lastModifiedBy>hitesh jangid</cp:lastModifiedBy>
  <cp:revision>1</cp:revision>
  <dcterms:modified xsi:type="dcterms:W3CDTF">2023-12-14T15:49:13Z</dcterms:modified>
</cp:coreProperties>
</file>